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9144000"/>
  <p:notesSz cx="6858000" cy="9144000"/>
  <p:embeddedFontLst>
    <p:embeddedFont>
      <p:font typeface="Carm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Carm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jpg>
</file>

<file path=ppt/media/image4.jp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1" i="0" sz="4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b="1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1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1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b="1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1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1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1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1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9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9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1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Shape 6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 marL="4572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9144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13716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9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9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3124200" y="618701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9191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  <a:defRPr b="0" i="0" sz="4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-5.png" id="14" name="Shape 14"/>
          <p:cNvPicPr preferRelativeResize="0"/>
          <p:nvPr/>
        </p:nvPicPr>
        <p:blipFill rotWithShape="1">
          <a:blip r:embed="rId1">
            <a:alphaModFix/>
          </a:blip>
          <a:srcRect b="42794" l="38229" r="34475" t="27292"/>
          <a:stretch/>
        </p:blipFill>
        <p:spPr>
          <a:xfrm>
            <a:off x="7603669" y="6036765"/>
            <a:ext cx="1556009" cy="85259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0" y="6449217"/>
            <a:ext cx="19910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http://540.co</a:t>
            </a:r>
            <a:endParaRPr sz="2000">
              <a:solidFill>
                <a:srgbClr val="FFFFFF"/>
              </a:solidFill>
              <a:latin typeface="Carme"/>
              <a:ea typeface="Carme"/>
              <a:cs typeface="Carme"/>
              <a:sym typeface="Carme"/>
            </a:endParaRPr>
          </a:p>
        </p:txBody>
      </p:sp>
      <p:sp>
        <p:nvSpPr>
          <p:cNvPr id="16" name="Shape 16"/>
          <p:cNvSpPr txBox="1"/>
          <p:nvPr>
            <p:ph idx="11" type="ftr"/>
          </p:nvPr>
        </p:nvSpPr>
        <p:spPr>
          <a:xfrm>
            <a:off x="5961136" y="6346826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Relationship Id="rId4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Relationship Id="rId4" Type="http://schemas.openxmlformats.org/officeDocument/2006/relationships/image" Target="../media/image2.gif"/><Relationship Id="rId5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Relationship Id="rId4" Type="http://schemas.openxmlformats.org/officeDocument/2006/relationships/image" Target="../media/image2.gif"/><Relationship Id="rId5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Relationship Id="rId4" Type="http://schemas.openxmlformats.org/officeDocument/2006/relationships/image" Target="../media/image2.gif"/><Relationship Id="rId5" Type="http://schemas.openxmlformats.org/officeDocument/2006/relationships/image" Target="../media/image7.gif"/><Relationship Id="rId6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Relationship Id="rId4" Type="http://schemas.openxmlformats.org/officeDocument/2006/relationships/image" Target="../media/image2.gif"/><Relationship Id="rId5" Type="http://schemas.openxmlformats.org/officeDocument/2006/relationships/image" Target="../media/image7.gif"/><Relationship Id="rId6" Type="http://schemas.openxmlformats.org/officeDocument/2006/relationships/image" Target="../media/image5.gif"/><Relationship Id="rId7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Relationship Id="rId4" Type="http://schemas.openxmlformats.org/officeDocument/2006/relationships/image" Target="../media/image2.gif"/><Relationship Id="rId5" Type="http://schemas.openxmlformats.org/officeDocument/2006/relationships/image" Target="../media/image7.gif"/><Relationship Id="rId6" Type="http://schemas.openxmlformats.org/officeDocument/2006/relationships/image" Target="../media/image5.gif"/><Relationship Id="rId7" Type="http://schemas.openxmlformats.org/officeDocument/2006/relationships/image" Target="../media/image6.gif"/><Relationship Id="rId8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instructables.com/id/4-Player-Pedestal-Arcade-Cabinet-for-MAME/" TargetMode="External"/><Relationship Id="rId4" Type="http://schemas.openxmlformats.org/officeDocument/2006/relationships/hyperlink" Target="https://github.com/RetroPie/RetroPie-Setup/wiki/Ports" TargetMode="External"/><Relationship Id="rId5" Type="http://schemas.openxmlformats.org/officeDocument/2006/relationships/hyperlink" Target="https://github.com/RetroPie/RetroPie-Setup/wiki/MAME" TargetMode="External"/><Relationship Id="rId6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rme"/>
              <a:buNone/>
            </a:pPr>
            <a:r>
              <a:rPr lang="en-US"/>
              <a:t>Get Shit Fun</a:t>
            </a:r>
            <a:endParaRPr b="0" i="0" sz="4400" u="none" cap="none" strike="noStrike">
              <a:solidFill>
                <a:srgbClr val="FFFFFF"/>
              </a:solidFill>
              <a:latin typeface="Carme"/>
              <a:ea typeface="Carme"/>
              <a:cs typeface="Carme"/>
              <a:sym typeface="Carme"/>
            </a:endParaRPr>
          </a:p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Mame Cabinet/Pedestal</a:t>
            </a:r>
            <a:endParaRPr b="0" i="0" sz="3200" u="none" cap="none" strike="noStrike">
              <a:solidFill>
                <a:srgbClr val="FFFFFF"/>
              </a:solidFill>
              <a:latin typeface="Carme"/>
              <a:ea typeface="Carme"/>
              <a:cs typeface="Carme"/>
              <a:sym typeface="Carme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0" y="6449217"/>
            <a:ext cx="19910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http://540.co</a:t>
            </a:r>
            <a:endParaRPr sz="2000">
              <a:solidFill>
                <a:srgbClr val="FFFFFF"/>
              </a:solidFill>
              <a:latin typeface="Carme"/>
              <a:ea typeface="Carme"/>
              <a:cs typeface="Carme"/>
              <a:sym typeface="Carme"/>
            </a:endParaRPr>
          </a:p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351173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Untitled-5.png" id="95" name="Shape 95"/>
          <p:cNvPicPr preferRelativeResize="0"/>
          <p:nvPr/>
        </p:nvPicPr>
        <p:blipFill rotWithShape="1">
          <a:blip r:embed="rId3">
            <a:alphaModFix/>
          </a:blip>
          <a:srcRect b="42794" l="38229" r="34475" t="27292"/>
          <a:stretch/>
        </p:blipFill>
        <p:spPr>
          <a:xfrm>
            <a:off x="7603669" y="6036765"/>
            <a:ext cx="1556009" cy="852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TODO</a:t>
            </a:r>
            <a:endParaRPr/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Before Hackathon:</a:t>
            </a:r>
            <a:endParaRPr/>
          </a:p>
          <a:p>
            <a: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Buy Supplies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Pi (might be supplied)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Controllers and Buttons, Trackball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MDF, Pine, Hinge for Cabinet</a:t>
            </a:r>
            <a:endParaRPr/>
          </a:p>
          <a:p>
            <a:pPr indent="-431800" lvl="0" marL="457200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Cut Wood, Assemble Pedestal</a:t>
            </a:r>
            <a:endParaRPr/>
          </a:p>
          <a:p>
            <a:pPr indent="-431800" lvl="0" marL="457200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Cut Button and Trackball holes in Console</a:t>
            </a:r>
            <a:endParaRPr/>
          </a:p>
        </p:txBody>
      </p:sp>
      <p:sp>
        <p:nvSpPr>
          <p:cNvPr id="192" name="Shape 192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Hackathon</a:t>
            </a:r>
            <a:endParaRPr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At Hackathon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Wire Buttons and Trackball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Configure RetroPi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Paint?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Download games</a:t>
            </a:r>
            <a:endParaRPr/>
          </a:p>
          <a:p>
            <a:pPr indent="-431800" lvl="0" marL="457200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Bonus: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Custom 540 Interface to select game (Javascript project)</a:t>
            </a:r>
            <a:endParaRPr/>
          </a:p>
          <a:p>
            <a: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https://github.com/retropie/retropie-setup/wiki/themes</a:t>
            </a:r>
            <a:endParaRPr/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MDF, .75 in 4x8 ft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- 30.00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Full Kit, 4 player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- https://www.amazon.com/Happ-Arcade-Control-Panel-Multi-Color/dp/B00KI3MJ6M/ref=sr_1_1?ie=UTF8&amp;qid=1507303521&amp;sr=8-1&amp;keywords=4+player+mame+cabinet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- 99.00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3" Trackball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- 90.00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- https://www.walmart.com/ip/3-inch-arcade-game-LED-color-changing-trackball-with-USB-and-PS2-interface/377265920?wmlspartner=wlpa&amp;selectedSellerId=11455&amp;adid=22222222227086727278&amp;wmlspartner=wmtlabs&amp;wl0=&amp;wl1=g&amp;wl2=c&amp;wl3=200843251561&amp;wl4=pla-326203800923&amp;wl5=9008163&amp;wl6=&amp;wl7=&amp;wl8=&amp;wl9=pla&amp;wl10=117019192&amp;wl11=online&amp;wl12=377265920&amp;wl13=&amp;veh=sem</a:t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8" name="Shape 208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Trackball Mount</a:t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  - https://www.amazon.com/Arcade-Trackball-Metal-Mounting-RetroArcade-us/dp/B01N69OGVD/ref=pd_sim_21_1/133-2978137-3582818?_encoding=UTF8&amp;pd_rd_i=B01N69OGVD&amp;pd_rd_r=PT6YGKH0FJXJR6C9G4AP&amp;pd_rd_w=MUNjs&amp;pd_rd_wg=8cZYR&amp;psc=1&amp;refRID=PT6YGKH0FJXJR6C9G4AP&amp;dpID=41yYw0QmFHL&amp;preST=_SY300_QL70_&amp;dpSrc=detail</a:t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  - 12.95</a:t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Piano Hinge (to open cabinet):</a:t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  - 5.44 - 20.00</a:t>
            </a:r>
            <a:endParaRPr sz="1200">
              <a:solidFill>
                <a:schemeClr val="lt1"/>
              </a:solidFill>
            </a:endParaRPr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</a:rPr>
              <a:t>  - https://www.woodworkerexpress.com/piano-hinges-piano-continuous-hinges-cut-lengths-length-30-67276.html?utm_source=google&amp;utm_medium=product_search&amp;utm_campaign=google_product_ads&amp;source=googlebase&amp;country=US&amp;gclid=EAIaIQobChMImOKU7u_U1gIVDp7ACh3XfAPsEAQYBiABEgKq1_D_BwE</a:t>
            </a:r>
            <a:endParaRPr/>
          </a:p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25" name="Shape 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450" y="2407150"/>
            <a:ext cx="6126526" cy="229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36" name="Shape 1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450" y="2407150"/>
            <a:ext cx="6126526" cy="229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450" y="2407150"/>
            <a:ext cx="6126526" cy="2297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48" name="Shape 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0" y="1524000"/>
            <a:ext cx="6096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58" name="Shape 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59" name="Shape 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450" y="2407150"/>
            <a:ext cx="6126526" cy="2297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60" name="Shape 1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0" y="1524000"/>
            <a:ext cx="609600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61" name="Shape 16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90750" y="1662113"/>
            <a:ext cx="4762500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iphy.gif"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50" y="703700"/>
            <a:ext cx="4358650" cy="4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71" name="Shape 1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0100" y="1930187"/>
            <a:ext cx="5218175" cy="391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72" name="Shape 1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4450" y="2407150"/>
            <a:ext cx="6126526" cy="2297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73" name="Shape 1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0" y="1524000"/>
            <a:ext cx="609600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74" name="Shape 1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90750" y="1662113"/>
            <a:ext cx="4762500" cy="3533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920x920.jpg" id="175" name="Shape 17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600" y="564975"/>
            <a:ext cx="7959327" cy="520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RetroPie MAME Cabinet</a:t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39700" lvl="0" marL="34290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000" u="sng">
                <a:solidFill>
                  <a:schemeClr val="hlink"/>
                </a:solidFill>
                <a:hlinkClick r:id="rId3"/>
              </a:rPr>
              <a:t>http://www.instructables.com/id/4-Player-Pedestal-Arcade-Cabinet-for-MAME/</a:t>
            </a:r>
            <a:endParaRPr sz="1000">
              <a:solidFill>
                <a:schemeClr val="lt1"/>
              </a:solidFill>
            </a:endParaRPr>
          </a:p>
          <a:p>
            <a:pPr indent="0" lvl="0" mar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000" u="sng">
                <a:solidFill>
                  <a:schemeClr val="hlink"/>
                </a:solidFill>
                <a:hlinkClick r:id="rId4"/>
              </a:rPr>
              <a:t>https://github.com/RetroPie/RetroPie-Setup/wiki/Ports</a:t>
            </a:r>
            <a:endParaRPr sz="1000">
              <a:solidFill>
                <a:schemeClr val="lt1"/>
              </a:solidFill>
            </a:endParaRPr>
          </a:p>
          <a:p>
            <a:pPr indent="0" lvl="0" mar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000" u="sng">
                <a:solidFill>
                  <a:schemeClr val="hlink"/>
                </a:solidFill>
                <a:hlinkClick r:id="rId5"/>
              </a:rPr>
              <a:t>https://github.com/RetroPie/RetroPie-Setup/wiki/MAME</a:t>
            </a:r>
            <a:endParaRPr sz="1000">
              <a:solidFill>
                <a:schemeClr val="lt1"/>
              </a:solidFill>
            </a:endParaRPr>
          </a:p>
          <a:p>
            <a:pPr indent="-139700" lvl="0" marL="342900" rtl="0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83" name="Shape 183"/>
          <p:cNvSpPr txBox="1"/>
          <p:nvPr>
            <p:ph idx="12" type="sldNum"/>
          </p:nvPr>
        </p:nvSpPr>
        <p:spPr>
          <a:xfrm>
            <a:off x="3505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mame_stand.jpg" id="184" name="Shape 1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92397" y="1297313"/>
            <a:ext cx="3197525" cy="426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